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967" autoAdjust="0"/>
    <p:restoredTop sz="94794" autoAdjust="0"/>
  </p:normalViewPr>
  <p:slideViewPr>
    <p:cSldViewPr snapToGrid="0" snapToObjects="1"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BA2C9-996F-B74D-9ABB-7E6636E19F8F}" type="datetimeFigureOut">
              <a:rPr lang="en-US" smtClean="0"/>
              <a:pPr/>
              <a:t>3/9/2011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3421F-667A-234C-ABB3-1304CFADC2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Wingdings 2" charset="2"/>
              </a:rPr>
              <a:t>Cadeau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arfait.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texte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par Laura et Jessica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959" y="4000405"/>
            <a:ext cx="2729041" cy="27210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7609" y="0"/>
            <a:ext cx="2577390" cy="44885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7781" y="0"/>
            <a:ext cx="2126220" cy="3702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00450"/>
            <a:ext cx="2429781" cy="4231455"/>
          </a:xfrm>
          <a:prstGeom prst="rect">
            <a:avLst/>
          </a:prstGeom>
        </p:spPr>
      </p:pic>
      <p:sp>
        <p:nvSpPr>
          <p:cNvPr id="11" name="Pentagon 10"/>
          <p:cNvSpPr/>
          <p:nvPr/>
        </p:nvSpPr>
        <p:spPr>
          <a:xfrm rot="19286353">
            <a:off x="6466437" y="5181408"/>
            <a:ext cx="936812" cy="492876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Jessica</a:t>
            </a:r>
            <a:endParaRPr lang="fr-F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Un </a:t>
            </a:r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jour </a:t>
            </a:r>
            <a:r>
              <a:rPr lang="fr-CA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</a:t>
            </a:r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essica est arrivée </a:t>
            </a:r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</a:t>
            </a:r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 maison. </a:t>
            </a:r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C’était  </a:t>
            </a:r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 veille de </a:t>
            </a:r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Noël</a:t>
            </a:r>
            <a:r>
              <a:rPr lang="fr-C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</a:t>
            </a:r>
            <a:endParaRPr lang="fr-C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Content Placeholder 7" descr="Photo on 2011-02-17 at 14.2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595740"/>
            <a:ext cx="8229600" cy="4525963"/>
          </a:xfrm>
        </p:spPr>
      </p:pic>
      <p:sp>
        <p:nvSpPr>
          <p:cNvPr id="5" name="Heart 4"/>
          <p:cNvSpPr/>
          <p:nvPr/>
        </p:nvSpPr>
        <p:spPr>
          <a:xfrm>
            <a:off x="4272324" y="2059994"/>
            <a:ext cx="1012318" cy="822960"/>
          </a:xfrm>
          <a:prstGeom prst="hear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"/>
            <a:ext cx="8046599" cy="2083525"/>
          </a:xfrm>
        </p:spPr>
        <p:txBody>
          <a:bodyPr>
            <a:normAutofit fontScale="90000"/>
          </a:bodyPr>
          <a:lstStyle/>
          <a:p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 première chose que Jessica et moi  avons fait, </a:t>
            </a: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c’était de faire </a:t>
            </a: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un bonhomme de neige.    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dirty="0" smtClean="0"/>
              <a:t>   </a:t>
            </a:r>
            <a:endParaRPr lang="fr-C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CA" dirty="0" smtClean="0"/>
          </a:p>
          <a:p>
            <a:endParaRPr lang="fr-CA" dirty="0"/>
          </a:p>
        </p:txBody>
      </p:sp>
      <p:pic>
        <p:nvPicPr>
          <p:cNvPr id="11" name="Picture 10" descr="Photo on 2011-02-17 at 14.31 #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427" y="1862633"/>
            <a:ext cx="8128000" cy="4595088"/>
          </a:xfrm>
          <a:prstGeom prst="rect">
            <a:avLst/>
          </a:prstGeom>
        </p:spPr>
      </p:pic>
      <p:sp>
        <p:nvSpPr>
          <p:cNvPr id="5" name="Teardrop 4"/>
          <p:cNvSpPr/>
          <p:nvPr/>
        </p:nvSpPr>
        <p:spPr>
          <a:xfrm>
            <a:off x="3634155" y="4203760"/>
            <a:ext cx="384169" cy="479753"/>
          </a:xfrm>
          <a:prstGeom prst="teardrop">
            <a:avLst>
              <a:gd name="adj" fmla="val 20000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ardrop 5"/>
          <p:cNvSpPr/>
          <p:nvPr/>
        </p:nvSpPr>
        <p:spPr>
          <a:xfrm flipH="1">
            <a:off x="5218182" y="3698540"/>
            <a:ext cx="325912" cy="302244"/>
          </a:xfrm>
          <a:prstGeom prst="teardrop">
            <a:avLst>
              <a:gd name="adj" fmla="val 18023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Après cela </a:t>
            </a: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Jai donnée, </a:t>
            </a: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</a:t>
            </a: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Jessica,</a:t>
            </a: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un cadeau parfait. </a:t>
            </a:r>
            <a:endParaRPr lang="fr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Content Placeholder 7" descr="Photo on 2011-02-17 at 14.3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6" name="Oval Callout 5"/>
          <p:cNvSpPr/>
          <p:nvPr/>
        </p:nvSpPr>
        <p:spPr>
          <a:xfrm>
            <a:off x="3062911" y="2812838"/>
            <a:ext cx="1299082" cy="1006909"/>
          </a:xfrm>
          <a:prstGeom prst="wedgeEllipseCallout">
            <a:avLst>
              <a:gd name="adj1" fmla="val -65050"/>
              <a:gd name="adj2" fmla="val 6338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Voila Jessica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9" name="Oval Callout 8"/>
          <p:cNvSpPr/>
          <p:nvPr/>
        </p:nvSpPr>
        <p:spPr>
          <a:xfrm>
            <a:off x="4697459" y="1642073"/>
            <a:ext cx="1299081" cy="952291"/>
          </a:xfrm>
          <a:prstGeom prst="wedgeEllipseCallout">
            <a:avLst>
              <a:gd name="adj1" fmla="val 63071"/>
              <a:gd name="adj2" fmla="val 110983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Merci Laura!</a:t>
            </a:r>
            <a:endParaRPr lang="fr-FR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Et Jessica a </a:t>
            </a: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donné, a </a:t>
            </a: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moi, </a:t>
            </a: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un cadeau </a:t>
            </a:r>
            <a:b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parfait.</a:t>
            </a:r>
            <a:endParaRPr lang="fr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Photo on 2011-02-17 at 14.5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6" name="Rounded Rectangular Callout 5"/>
          <p:cNvSpPr/>
          <p:nvPr/>
        </p:nvSpPr>
        <p:spPr>
          <a:xfrm>
            <a:off x="3290952" y="1925292"/>
            <a:ext cx="1394669" cy="829401"/>
          </a:xfrm>
          <a:prstGeom prst="wedgeRoundRectCallout">
            <a:avLst>
              <a:gd name="adj1" fmla="val -54925"/>
              <a:gd name="adj2" fmla="val 151716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Merci </a:t>
            </a:r>
          </a:p>
          <a:p>
            <a:r>
              <a:rPr lang="fr-FR" dirty="0" smtClean="0"/>
              <a:t>Jessica!</a:t>
            </a:r>
            <a:endParaRPr lang="fr-FR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5514965" y="1600200"/>
            <a:ext cx="822960" cy="649274"/>
          </a:xfrm>
          <a:prstGeom prst="wedgeRoundRectCallout">
            <a:avLst>
              <a:gd name="adj1" fmla="val 22309"/>
              <a:gd name="adj2" fmla="val 173003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Voila</a:t>
            </a:r>
          </a:p>
          <a:p>
            <a:r>
              <a:rPr lang="fr-FR" dirty="0" smtClean="0"/>
              <a:t>Laura.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Les </a:t>
            </a:r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cadeaux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fr-CA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etaient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des bracelets </a:t>
            </a:r>
            <a:r>
              <a:rPr lang="fr-F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d’</a:t>
            </a:r>
            <a:r>
              <a:rPr lang="fr-FR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amitie</a:t>
            </a:r>
            <a:r>
              <a:rPr lang="fr-F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Content Placeholder 4" descr="Photo on 2011-03-04 at 11.0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9" name="Rounded Rectangular Callout 8"/>
          <p:cNvSpPr/>
          <p:nvPr/>
        </p:nvSpPr>
        <p:spPr>
          <a:xfrm>
            <a:off x="3343755" y="3072275"/>
            <a:ext cx="1312737" cy="1344979"/>
          </a:xfrm>
          <a:prstGeom prst="wedgeRoundRectCallout">
            <a:avLst>
              <a:gd name="adj1" fmla="val -22492"/>
              <a:gd name="adj2" fmla="val 131191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Jai </a:t>
            </a:r>
            <a:r>
              <a:rPr lang="fr-FR" dirty="0" smtClean="0"/>
              <a:t>un bracelet plus grand.</a:t>
            </a:r>
            <a:endParaRPr lang="fr-FR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5992905" y="2512438"/>
            <a:ext cx="1312736" cy="1047873"/>
          </a:xfrm>
          <a:prstGeom prst="wedgeRoundRectCallout">
            <a:avLst>
              <a:gd name="adj1" fmla="val -33093"/>
              <a:gd name="adj2" fmla="val 112082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Alors</a:t>
            </a: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>
    <mc:Choice xmlns:mp="http://schemas.microsoft.com/office/mac/powerpoint/2008/main" xmlns:mv="urn:schemas-microsoft-com:mac:vml" xmlns="" Requires="mp">
      <mp:transition>
        <mp:flip/>
      </mp:transition>
    </mc:Choice>
    <mc:Fallback>
      <p:transition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Jessica a danse tout le nuit avec Laura. </a:t>
            </a:r>
            <a:endParaRPr lang="fr-FR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Photo on 2011-03-03 at 11.25 #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6" name="Rounded Rectangular Callout 5"/>
          <p:cNvSpPr/>
          <p:nvPr/>
        </p:nvSpPr>
        <p:spPr>
          <a:xfrm>
            <a:off x="1648203" y="3154203"/>
            <a:ext cx="1486621" cy="850109"/>
          </a:xfrm>
          <a:prstGeom prst="wedgeRoundRectCallout">
            <a:avLst>
              <a:gd name="adj1" fmla="val 14991"/>
              <a:gd name="adj2" fmla="val 174934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AIDE- </a:t>
            </a:r>
            <a:r>
              <a:rPr lang="fr-FR" dirty="0" smtClean="0"/>
              <a:t>MOI!</a:t>
            </a:r>
            <a:endParaRPr lang="fr-FR" dirty="0"/>
          </a:p>
        </p:txBody>
      </p:sp>
      <p:sp>
        <p:nvSpPr>
          <p:cNvPr id="7" name="Oval Callout 6"/>
          <p:cNvSpPr/>
          <p:nvPr/>
        </p:nvSpPr>
        <p:spPr>
          <a:xfrm>
            <a:off x="3134824" y="1928819"/>
            <a:ext cx="1584026" cy="1225384"/>
          </a:xfrm>
          <a:prstGeom prst="wedgeEllipseCallout">
            <a:avLst>
              <a:gd name="adj1" fmla="val 59935"/>
              <a:gd name="adj2" fmla="val 74853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UNE SECOND!</a:t>
            </a: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>
    <mc:Choice xmlns:mp="http://schemas.microsoft.com/office/mac/powerpoint/2008/main" xmlns:mv="urn:schemas-microsoft-com:mac:vml" xmlns="" Requires="mp">
      <mp:transition>
        <mp:flip dir="r"/>
      </mp:transition>
    </mc:Choice>
    <mc:Fallback>
      <p:transition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C’EST LA FIN!</a:t>
            </a:r>
            <a:endParaRPr lang="fr-FR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Photo on 2011-03-03 at 11.3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5" name="Right Triangle 4"/>
          <p:cNvSpPr/>
          <p:nvPr/>
        </p:nvSpPr>
        <p:spPr>
          <a:xfrm>
            <a:off x="1568553" y="5303203"/>
            <a:ext cx="822960" cy="822960"/>
          </a:xfrm>
          <a:prstGeom prst="rt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Right Triangle 6"/>
          <p:cNvSpPr/>
          <p:nvPr/>
        </p:nvSpPr>
        <p:spPr>
          <a:xfrm flipH="1" flipV="1">
            <a:off x="6610888" y="1600200"/>
            <a:ext cx="1037956" cy="901793"/>
          </a:xfrm>
          <a:prstGeom prst="rt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262</TotalTime>
  <Words>106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Le Cadeau Parfait.</vt:lpstr>
      <vt:lpstr>Un jour Jessica est arrivée a ma maison.   C’était  la veille de Noël. </vt:lpstr>
      <vt:lpstr>La première chose que Jessica et moi  avons fait, c’était de faire un bonhomme de neige.        </vt:lpstr>
      <vt:lpstr>Après cela Jai donnée, a Jessica, un cadeau parfait. </vt:lpstr>
      <vt:lpstr>Et Jessica a donné, a moi, un cadeau  parfait.</vt:lpstr>
      <vt:lpstr>Les cadeaux etaient des bracelets d’amitie.  </vt:lpstr>
      <vt:lpstr>Jessica a danse tout le nuit avec Laura. </vt:lpstr>
      <vt:lpstr>C’EST LA FIN!</vt:lpstr>
    </vt:vector>
  </TitlesOfParts>
  <Company>School District 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Cadeau Parfait.</dc:title>
  <dc:creator>Steve Bobbitt</dc:creator>
  <cp:lastModifiedBy>wendy.peters</cp:lastModifiedBy>
  <cp:revision>13</cp:revision>
  <dcterms:created xsi:type="dcterms:W3CDTF">2011-03-04T15:58:56Z</dcterms:created>
  <dcterms:modified xsi:type="dcterms:W3CDTF">2011-03-10T01:52:56Z</dcterms:modified>
</cp:coreProperties>
</file>